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B48A-D3C0-41DA-83F4-6DF3E8E75C13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7571-E2E9-457E-A55B-DC40C6640FAD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H:\GOTTA diapositivas para Greestone\ARCE\Arce Jos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H:\GOTTA diapositivas para Greestone\ARCE\Arce Jose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H:\GOTTA diapositivas para Greestone\ARCE\Arce Jose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 descr="H:\GOTTA diapositivas para Greestone\ARCE\Arce Jose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 descr="H:\GOTTA diapositivas para Greestone\ARCE\Arce Jose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Beatriz</dc:creator>
  <cp:lastModifiedBy>Beatriz</cp:lastModifiedBy>
  <cp:revision>1</cp:revision>
  <dcterms:created xsi:type="dcterms:W3CDTF">2017-03-16T18:59:28Z</dcterms:created>
  <dcterms:modified xsi:type="dcterms:W3CDTF">2017-03-16T19:02:29Z</dcterms:modified>
</cp:coreProperties>
</file>